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70" r:id="rId12"/>
    <p:sldId id="26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32FC0-5E90-4C60-A7CE-1A8C24834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4A285-2838-4B66-812B-0A5D29853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60AF9-2164-46CD-B95D-22199DB1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3AFCE-29B2-431A-B583-96BCBA26B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70498-E830-4B78-B2D3-B3AFE773B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0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D801F-3859-47B4-B705-65293399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D3E5C-1415-44FC-805F-446435B10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AE5BD-6281-475E-98FA-22150931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41B49-DBD3-4510-BC1E-9C39B26D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66E8-1A2C-4E85-8B98-F819E1B2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8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212E2B-A377-4C0A-AD05-C349F8259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03C76-CFC5-40B4-980F-7313D7388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58A5A-6801-4828-9BB4-2F68F60CD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3220D-D928-4F68-8265-85D9CBD4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71C32-1519-4493-92E9-DF02F0DA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9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3651-80C0-487D-BABD-50330D6A5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1F5E2-43AF-485A-8592-37DF07046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1ECC8-B3FD-4886-A74B-05904EB5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C27BC-B19C-45D4-AD46-AA312BC2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352FF-812C-4C62-8C59-4C18B145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8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0D5FB-3B6F-4728-A996-E4356BAF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25F48-2499-4E04-982B-2024C292E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08A3B-7494-49B2-8AE1-803584866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9920A-6FE8-4D16-99F8-27D6E05A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9BE5F-3D80-4987-915B-DCFF47E2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4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B9198-C84D-4246-B624-A9BBE2A6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20426-9634-4F42-9C3F-862FD2243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7B3C8-7FB4-450F-A9B2-79172B965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40AF7-4CCF-449C-83DE-EECA165B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8AF0B-4FC0-41B8-B3EA-96668D6A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34FDA-8BFA-43DD-8B4C-9D69DB42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7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2B8D-B72D-4484-B41F-2B3845AD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6EAE3-4F7C-451E-B9A2-8D62AE62D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241E4-3BE9-46DC-AA87-BBC5FC2CA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8F7073-79D9-4663-9533-C954FC056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5CE750-279D-4A49-A804-A8204708B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B49BB5-6870-4E25-A592-D003ABE1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DB7F7-C779-4C48-BF39-9B23F3D01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64E207-C87E-4053-BFE3-A94C3D78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1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6301-7193-48F2-A570-CD28AC97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3FB0E1-8E7C-4D5F-9886-EA1C0384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D1E9D-5114-4E72-8DED-97C525B3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CE115-00A3-44BF-91C3-9D183DD9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6CB926-89EB-4C73-A59E-7CAF05C6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7F97E-CB73-4921-87A4-26D467894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B4F29-8ABB-4E90-AFCF-461DEDDD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3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232A-4458-4CFE-8D12-C1660F25B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B3812-8B52-430E-AA4F-874BA8982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9AFE5-EB19-4B89-B370-2A5520406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01F23-FB38-4C73-AC3A-DB3ECECFE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F0DBF-8430-4FEE-B527-6B0A2769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31704-742E-4677-80CA-7955E756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6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A528-62EE-4EFC-9AC0-FCA84CEC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48119-D25A-441A-82B6-C4CB758F8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6750D-2738-4FCB-8B8B-58DC53BA0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89A5E-9B63-4CD3-9AAC-517FC0DC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528B9-BF5B-4154-A1BB-CC3AC4CF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6C5A9-5A77-404E-939F-CE71E1C3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3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2D6666-BD9D-4B04-B210-DC9673E18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35A7-500A-4084-B87F-7F106EA49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959C7-3F58-40B2-A5F1-96E95172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07588-A897-4FC5-A524-396B26200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552E8-0DD6-4E6E-938E-C5E5A4AD5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7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4847-49CC-4E2C-95B7-34D2C2A7A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  <a:b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MN HOA HƯỚNG DƯƠNG</a:t>
            </a: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5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 ĐƠN MÙA ĐÔNG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24-36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1/11/2021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31/3/2022</a:t>
            </a: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E4FFD05-3E31-495A-B2AB-5F24DF672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386" y="1235840"/>
            <a:ext cx="1497227" cy="1494108"/>
          </a:xfrm>
        </p:spPr>
      </p:pic>
    </p:spTree>
    <p:extLst>
      <p:ext uri="{BB962C8B-B14F-4D97-AF65-F5344CB8AC3E}">
        <p14:creationId xmlns:p14="http://schemas.microsoft.com/office/powerpoint/2010/main" val="1856686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Ruốc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vừng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lạc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hạt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sen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Dưa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hấu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010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năm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liễu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quả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xương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TM: </a:t>
            </a:r>
            <a:r>
              <a:rPr lang="en-US" sz="2500" dirty="0" err="1">
                <a:solidFill>
                  <a:srgbClr val="002060"/>
                </a:solidFill>
              </a:rPr>
              <a:t>Đu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đủ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376247" y="5451231"/>
            <a:ext cx="5913528" cy="12309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tàu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ngót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65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</a:rPr>
              <a:t>Thực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đơn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khối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nhà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trẻ</a:t>
            </a:r>
            <a:r>
              <a:rPr lang="en-US" sz="2800" b="1" dirty="0">
                <a:solidFill>
                  <a:srgbClr val="FF0000"/>
                </a:solidFill>
              </a:rPr>
              <a:t> 24-36 </a:t>
            </a:r>
            <a:r>
              <a:rPr lang="en-US" sz="2800" b="1" dirty="0" err="1">
                <a:solidFill>
                  <a:srgbClr val="FF0000"/>
                </a:solidFill>
              </a:rPr>
              <a:t>tháng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mùa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đông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sáu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904462" y="132236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729131"/>
            <a:ext cx="6967330" cy="137711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cua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vang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Probi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7BFC22B-6F46-4E7A-96C2-DD3B998389CE}"/>
              </a:ext>
            </a:extLst>
          </p:cNvPr>
          <p:cNvSpPr/>
          <p:nvPr/>
        </p:nvSpPr>
        <p:spPr>
          <a:xfrm>
            <a:off x="1981200" y="4303188"/>
            <a:ext cx="4618382" cy="8784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</p:spTree>
    <p:extLst>
      <p:ext uri="{BB962C8B-B14F-4D97-AF65-F5344CB8AC3E}">
        <p14:creationId xmlns:p14="http://schemas.microsoft.com/office/powerpoint/2010/main" val="1316108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bẩy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sắc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cúc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Thanh long</a:t>
            </a:r>
          </a:p>
        </p:txBody>
      </p:sp>
    </p:spTree>
    <p:extLst>
      <p:ext uri="{BB962C8B-B14F-4D97-AF65-F5344CB8AC3E}">
        <p14:creationId xmlns:p14="http://schemas.microsoft.com/office/powerpoint/2010/main" val="11573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hai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   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xương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hồi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r>
              <a:rPr lang="en-US" sz="2500" dirty="0">
                <a:solidFill>
                  <a:srgbClr val="002060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67585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ba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liễu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bắp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Chuối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tiêu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57600" y="5344199"/>
            <a:ext cx="5632174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om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8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đơn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khối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nhà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trẻ</a:t>
            </a:r>
            <a:r>
              <a:rPr lang="en-US" sz="4000" b="1" dirty="0">
                <a:solidFill>
                  <a:srgbClr val="FF0000"/>
                </a:solidFill>
              </a:rPr>
              <a:t> 24-36 </a:t>
            </a:r>
            <a:r>
              <a:rPr lang="en-US" sz="4000" b="1" dirty="0" err="1">
                <a:solidFill>
                  <a:srgbClr val="FF0000"/>
                </a:solidFill>
              </a:rPr>
              <a:t>tháng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mùa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đông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quy</a:t>
            </a:r>
            <a:r>
              <a:rPr lang="en-US" sz="2500" dirty="0">
                <a:solidFill>
                  <a:srgbClr val="002060"/>
                </a:solidFill>
              </a:rPr>
              <a:t> pho </a:t>
            </a:r>
            <a:r>
              <a:rPr lang="en-US" sz="2500" dirty="0" err="1">
                <a:solidFill>
                  <a:srgbClr val="002060"/>
                </a:solidFill>
              </a:rPr>
              <a:t>mai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lợn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vang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Dưa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hấu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7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năm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khoai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r>
              <a:rPr lang="en-US" sz="2500" dirty="0">
                <a:solidFill>
                  <a:srgbClr val="002060"/>
                </a:solidFill>
              </a:rPr>
              <a:t>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lợn</a:t>
            </a:r>
            <a:r>
              <a:rPr lang="en-US" sz="2500" dirty="0">
                <a:solidFill>
                  <a:srgbClr val="002060"/>
                </a:solidFill>
              </a:rPr>
              <a:t> om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TM: </a:t>
            </a:r>
            <a:r>
              <a:rPr lang="en-US" sz="2500" dirty="0" err="1">
                <a:solidFill>
                  <a:srgbClr val="002060"/>
                </a:solidFill>
              </a:rPr>
              <a:t>Đu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đủ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376247" y="5451231"/>
            <a:ext cx="5913528" cy="12309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tàu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cúc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32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sáu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xì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dầu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quả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xương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Đu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đủ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24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bẩy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Trứng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ngót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Thanh long</a:t>
            </a:r>
          </a:p>
        </p:txBody>
      </p:sp>
    </p:spTree>
    <p:extLst>
      <p:ext uri="{BB962C8B-B14F-4D97-AF65-F5344CB8AC3E}">
        <p14:creationId xmlns:p14="http://schemas.microsoft.com/office/powerpoint/2010/main" val="2091350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hai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Bánh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ruốc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trứng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cút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bắp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r>
              <a:rPr lang="en-US" sz="2500" dirty="0">
                <a:solidFill>
                  <a:srgbClr val="002060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46715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đông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ba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Chuối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tiêu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57600" y="5344199"/>
            <a:ext cx="5632174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cúc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1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996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      UBND QUẬN LONG BIÊN TRƯỜNG MN HOA HƯỚNG DƯƠNG         THỰC ĐƠN MÙA ĐÔNG Khối nhà trẻ 24-36 tháng Thời gian thực hiện 1/11/2021 đến 31/3/2022          </vt:lpstr>
      <vt:lpstr>Thực đơn khối nhà trẻ 24-36 tháng mùa đông Thứ hai tuần 1+3</vt:lpstr>
      <vt:lpstr>Thực đơn khối nhà trẻ 24-36 tháng mùa đông Thứ ba tuần 1+3</vt:lpstr>
      <vt:lpstr>Thực đơn khối nhà trẻ 24-36 tháng mùa đông Thứ tư tuần 1+3</vt:lpstr>
      <vt:lpstr>Thực đơn khối nhà trẻ 24-36 tháng mùa đông Thứ năm tuần 1+3</vt:lpstr>
      <vt:lpstr>Thực đơn khối nhà trẻ 24-36 tháng mùa đông Thứ sáu tuần 1+3</vt:lpstr>
      <vt:lpstr>Thực đơn khối nhà trẻ 24-36 tháng mùa đông Thứ bẩy tuần 1+3</vt:lpstr>
      <vt:lpstr>Thực đơn khối nhà trẻ 24-36 tháng mùa đông Thứ hai tuần 2+4</vt:lpstr>
      <vt:lpstr>Thực đơn khối nhà trẻ 24-36 tháng mùa đông Thứ ba tuần 2+4</vt:lpstr>
      <vt:lpstr>Thực đơn khối nhà trẻ 24-36 tháng mùa đông Thứ tư tuần 2+4</vt:lpstr>
      <vt:lpstr>Thực đơn khối nhà trẻ 24-36 tháng mùa đông Thứ năm tuần 2+4</vt:lpstr>
      <vt:lpstr>Thực đơn khối nhà trẻ 24-36 tháng mùa đông Thứ sáu tuần 2+4</vt:lpstr>
      <vt:lpstr>Thực đơn khối nhà trẻ 24-36 tháng mùa đông Thứ bẩy tuần 2+4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THỰC ĐƠN MÙA HÈ Khối nhà trẻ 24-36 tháng Thời gian thực hiện 5/9/2021 đến 31/3/2022</dc:title>
  <dc:creator>User</dc:creator>
  <cp:lastModifiedBy>User</cp:lastModifiedBy>
  <cp:revision>9</cp:revision>
  <dcterms:created xsi:type="dcterms:W3CDTF">2021-08-01T01:29:32Z</dcterms:created>
  <dcterms:modified xsi:type="dcterms:W3CDTF">2021-08-10T23:06:32Z</dcterms:modified>
</cp:coreProperties>
</file>